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custDataLst>
    <p:tags r:id="rId6"/>
  </p:custDataLst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F4B852-8BF0-46D9-84D0-6585A70E2001}" type="datetimeFigureOut">
              <a:rPr lang="tr-TR" smtClean="0"/>
              <a:pPr/>
              <a:t>07.05.2010</a:t>
            </a:fld>
            <a:endParaRPr lang="en-US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ABADF8-C441-47A2-8837-08D0EAB9E85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643182"/>
            <a:ext cx="7772400" cy="1470025"/>
          </a:xfrm>
        </p:spPr>
        <p:txBody>
          <a:bodyPr/>
          <a:lstStyle/>
          <a:p>
            <a:r>
              <a:rPr lang="tr-TR" dirty="0" smtClean="0"/>
              <a:t>Asıl başlık stili için tıklatın</a:t>
            </a:r>
            <a:endParaRPr lang="en-US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428625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dirty="0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www.acikders.org.tr</a:t>
            </a:r>
            <a:endParaRPr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F9A01-908A-487B-803A-86034A624D7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6 Resim" descr="UMDK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357554" y="235068"/>
            <a:ext cx="2388270" cy="2265238"/>
          </a:xfrm>
          <a:prstGeom prst="rect">
            <a:avLst/>
          </a:prstGeom>
        </p:spPr>
      </p:pic>
      <p:pic>
        <p:nvPicPr>
          <p:cNvPr id="9" name="Picture 2" descr="Creative Commons - some rights reserved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6500834"/>
            <a:ext cx="762000" cy="14287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www.acikders.org.tr</a:t>
            </a:r>
            <a:endParaRPr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F9A01-908A-487B-803A-86034A624D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www.acikders.org.tr</a:t>
            </a:r>
            <a:endParaRPr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F9A01-908A-487B-803A-86034A624D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Asıl başlık stili için tıklatın</a:t>
            </a:r>
            <a:endParaRPr lang="en-US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dirty="0" smtClean="0"/>
              <a:t>Asıl metin stillerini düzenlemek için tıklatın</a:t>
            </a:r>
          </a:p>
          <a:p>
            <a:pPr lvl="1"/>
            <a:r>
              <a:rPr lang="tr-TR" dirty="0" smtClean="0"/>
              <a:t>İkinci düzey</a:t>
            </a:r>
          </a:p>
          <a:p>
            <a:pPr lvl="2"/>
            <a:r>
              <a:rPr lang="tr-TR" dirty="0" smtClean="0"/>
              <a:t>Üçüncü düzey</a:t>
            </a:r>
          </a:p>
          <a:p>
            <a:pPr lvl="3"/>
            <a:r>
              <a:rPr lang="tr-TR" dirty="0" smtClean="0"/>
              <a:t>Dördüncü düzey</a:t>
            </a:r>
          </a:p>
          <a:p>
            <a:pPr lvl="4"/>
            <a:r>
              <a:rPr lang="tr-TR" dirty="0" smtClean="0"/>
              <a:t>Beşinci düzey</a:t>
            </a:r>
            <a:endParaRPr lang="en-US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www.acikders.org.tr</a:t>
            </a:r>
            <a:endParaRPr lang="tr-TR" dirty="0" smtClean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F9A01-908A-487B-803A-86034A624D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www.acikders.org.tr</a:t>
            </a:r>
            <a:endParaRPr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F9A01-908A-487B-803A-86034A624D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dirty="0" smtClean="0"/>
              <a:t>Asıl metin stillerini düzenlemek için tıklatın</a:t>
            </a:r>
          </a:p>
          <a:p>
            <a:pPr lvl="1"/>
            <a:r>
              <a:rPr lang="tr-TR" dirty="0" smtClean="0"/>
              <a:t>İkinci düzey</a:t>
            </a:r>
          </a:p>
          <a:p>
            <a:pPr lvl="2"/>
            <a:r>
              <a:rPr lang="tr-TR" dirty="0" smtClean="0"/>
              <a:t>Üçüncü düzey</a:t>
            </a:r>
          </a:p>
          <a:p>
            <a:pPr lvl="3"/>
            <a:r>
              <a:rPr lang="tr-TR" dirty="0" smtClean="0"/>
              <a:t>Dördüncü düzey</a:t>
            </a:r>
          </a:p>
          <a:p>
            <a:pPr lvl="4"/>
            <a:r>
              <a:rPr lang="tr-TR" dirty="0" smtClean="0"/>
              <a:t>Beşinci düzey</a:t>
            </a:r>
            <a:endParaRPr lang="en-US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dirty="0" smtClean="0"/>
              <a:t>Asıl metin stillerini düzenlemek için tıklatın</a:t>
            </a:r>
          </a:p>
          <a:p>
            <a:pPr lvl="1"/>
            <a:r>
              <a:rPr lang="tr-TR" dirty="0" smtClean="0"/>
              <a:t>İkinci düzey</a:t>
            </a:r>
          </a:p>
          <a:p>
            <a:pPr lvl="2"/>
            <a:r>
              <a:rPr lang="tr-TR" dirty="0" smtClean="0"/>
              <a:t>Üçüncü düzey</a:t>
            </a:r>
          </a:p>
          <a:p>
            <a:pPr lvl="3"/>
            <a:r>
              <a:rPr lang="tr-TR" dirty="0" smtClean="0"/>
              <a:t>Dördüncü düzey</a:t>
            </a:r>
          </a:p>
          <a:p>
            <a:pPr lvl="4"/>
            <a:r>
              <a:rPr lang="tr-TR" dirty="0" smtClean="0"/>
              <a:t>Beşinci düzey</a:t>
            </a:r>
            <a:endParaRPr lang="en-US" dirty="0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www.acikders.org.tr</a:t>
            </a:r>
            <a:endParaRPr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F9A01-908A-487B-803A-86034A624D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www.acikders.org.tr</a:t>
            </a:r>
            <a:endParaRPr lang="en-US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F9A01-908A-487B-803A-86034A624D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www.acikders.org.tr</a:t>
            </a:r>
            <a:endParaRPr lang="en-US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F9A01-908A-487B-803A-86034A624D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www.acikders.org.tr</a:t>
            </a:r>
            <a:endParaRPr lang="en-US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F9A01-908A-487B-803A-86034A624D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www.acikders.org.tr</a:t>
            </a:r>
            <a:endParaRPr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F9A01-908A-487B-803A-86034A624D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www.acikders.org.tr</a:t>
            </a:r>
            <a:endParaRPr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F9A01-908A-487B-803A-86034A624D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690088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tr-TR" smtClean="0"/>
              <a:t>www.acikders.org.tr</a:t>
            </a:r>
            <a:endParaRPr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124F9A01-908A-487B-803A-86034A624D7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6 Resim" descr="logokucuk.png"/>
          <p:cNvPicPr>
            <a:picLocks noChangeAspect="1"/>
          </p:cNvPicPr>
          <p:nvPr userDrawn="1"/>
        </p:nvPicPr>
        <p:blipFill>
          <a:blip r:embed="rId13" cstate="print"/>
          <a:srcRect l="10499" t="4498" r="8072" b="3581"/>
          <a:stretch>
            <a:fillRect/>
          </a:stretch>
        </p:blipFill>
        <p:spPr>
          <a:xfrm>
            <a:off x="7590773" y="237995"/>
            <a:ext cx="1124631" cy="1190741"/>
          </a:xfrm>
          <a:prstGeom prst="rect">
            <a:avLst/>
          </a:prstGeom>
        </p:spPr>
      </p:pic>
      <p:pic>
        <p:nvPicPr>
          <p:cNvPr id="8" name="Picture 2" descr="Creative Commons - some rights reserved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191000" y="6500834"/>
            <a:ext cx="762000" cy="142875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Dersin Adı</a:t>
            </a:r>
            <a:endParaRPr lang="en-US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Konu Başlığı</a:t>
            </a:r>
          </a:p>
          <a:p>
            <a:r>
              <a:rPr lang="tr-TR" dirty="0" smtClean="0"/>
              <a:t>İçerik Türü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dirty="0" smtClean="0"/>
              <a:t>Başlık</a:t>
            </a:r>
            <a:endParaRPr lang="en-US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İçerik A</a:t>
            </a:r>
          </a:p>
          <a:p>
            <a:r>
              <a:rPr lang="tr-TR" dirty="0" smtClean="0"/>
              <a:t>İçerik B</a:t>
            </a:r>
            <a:endParaRPr lang="en-US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F9A01-908A-487B-803A-86034A624D7D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www.acikders.org.tr</a:t>
            </a:r>
            <a:endParaRPr lang="tr-TR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F9A01-908A-487B-803A-86034A624D7D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www.acikders.org.tr</a:t>
            </a:r>
            <a:endParaRPr lang="tr-T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Dersin Adı&amp;quot;&quot;/&gt;&lt;property id=&quot;20307&quot; value=&quot;256&quot;/&gt;&lt;/object&gt;&lt;object type=&quot;3&quot; unique_id=&quot;10005&quot;&gt;&lt;property id=&quot;20148&quot; value=&quot;5&quot;/&gt;&lt;property id=&quot;20300&quot; value=&quot;Slide 2 - &amp;quot;Başlık&amp;quot;&quot;/&gt;&lt;property id=&quot;20307&quot; value=&quot;257&quot;/&gt;&lt;/object&gt;&lt;object type=&quot;3&quot; unique_id=&quot;10026&quot;&gt;&lt;property id=&quot;20148&quot; value=&quot;5&quot;/&gt;&lt;property id=&quot;20300&quot; value=&quot;Slide 3&quot;/&gt;&lt;property id=&quot;20307&quot; value=&quot;25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15</Words>
  <Application>Microsoft Office PowerPoint</Application>
  <PresentationFormat>Ekran Gösterisi (4:3)</PresentationFormat>
  <Paragraphs>10</Paragraphs>
  <Slides>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</vt:i4>
      </vt:variant>
    </vt:vector>
  </HeadingPairs>
  <TitlesOfParts>
    <vt:vector size="4" baseType="lpstr">
      <vt:lpstr>Ofis Teması</vt:lpstr>
      <vt:lpstr>Dersin Adı</vt:lpstr>
      <vt:lpstr>Başlık</vt:lpstr>
      <vt:lpstr>Slayt 3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Orçun Madran</dc:creator>
  <cp:lastModifiedBy>Orçun Madran</cp:lastModifiedBy>
  <cp:revision>6</cp:revision>
  <dcterms:created xsi:type="dcterms:W3CDTF">2010-04-29T19:28:14Z</dcterms:created>
  <dcterms:modified xsi:type="dcterms:W3CDTF">2010-05-07T08:26:28Z</dcterms:modified>
</cp:coreProperties>
</file>